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1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2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8.png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4.png"/><Relationship Id="rId9" Type="http://schemas.openxmlformats.org/officeDocument/2006/relationships/image" Target="../media/image20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3.pn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7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70.png"/><Relationship Id="rId4" Type="http://schemas.openxmlformats.org/officeDocument/2006/relationships/image" Target="../media/image33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8882" y="2590529"/>
            <a:ext cx="12563868" cy="56408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9721" y="8454953"/>
            <a:ext cx="546271" cy="546271"/>
            <a:chOff x="8869721" y="8454953"/>
            <a:chExt cx="546271" cy="5462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9721" y="8454953"/>
              <a:ext cx="546271" cy="546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6882" y="5911997"/>
            <a:ext cx="18659479" cy="850315"/>
            <a:chOff x="-186882" y="5911997"/>
            <a:chExt cx="18659479" cy="8503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6882" y="5911997"/>
              <a:ext cx="18659479" cy="8503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76335" y="7269411"/>
            <a:ext cx="9762349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4052" y="-187720"/>
            <a:ext cx="2817610" cy="1610900"/>
            <a:chOff x="7734052" y="-187720"/>
            <a:chExt cx="2817610" cy="16109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4052" y="-187720"/>
              <a:ext cx="2817610" cy="16109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34052" y="10084828"/>
            <a:ext cx="2817610" cy="401772"/>
            <a:chOff x="7734052" y="10084828"/>
            <a:chExt cx="2817610" cy="40177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34052" y="10084828"/>
              <a:ext cx="2817610" cy="40177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2982" y="790949"/>
            <a:ext cx="1544624" cy="5079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679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86321" y="1223001"/>
            <a:ext cx="14879386" cy="70754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443569" y="4812579"/>
            <a:ext cx="546271" cy="546271"/>
            <a:chOff x="15443569" y="4812579"/>
            <a:chExt cx="546271" cy="5462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3569" y="481257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28212" y="5639737"/>
            <a:ext cx="2817610" cy="306534"/>
            <a:chOff x="3228212" y="5639737"/>
            <a:chExt cx="2817610" cy="3065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8212" y="5639737"/>
              <a:ext cx="2817610" cy="3065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902737" y="4851033"/>
            <a:ext cx="10857143" cy="850315"/>
            <a:chOff x="-3902737" y="4851033"/>
            <a:chExt cx="10857143" cy="8503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-3902737" y="4851033"/>
              <a:ext cx="10857143" cy="8503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67427" y="-187720"/>
            <a:ext cx="2817610" cy="1610900"/>
            <a:chOff x="14367427" y="-187720"/>
            <a:chExt cx="2817610" cy="16109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7427" y="-187720"/>
              <a:ext cx="2817610" cy="1610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6694" y="5374254"/>
            <a:ext cx="3220126" cy="3220126"/>
            <a:chOff x="1606694" y="5374254"/>
            <a:chExt cx="3220126" cy="32201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606694" y="5374254"/>
              <a:ext cx="3220126" cy="32201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32794" y="5374254"/>
            <a:ext cx="3220126" cy="3220126"/>
            <a:chOff x="7532794" y="5374254"/>
            <a:chExt cx="3220126" cy="32201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7532794" y="5374254"/>
              <a:ext cx="3220126" cy="32201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458895" y="5374254"/>
            <a:ext cx="3220126" cy="3220126"/>
            <a:chOff x="13458895" y="5374254"/>
            <a:chExt cx="3220126" cy="32201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458895" y="5374254"/>
              <a:ext cx="3220126" cy="322012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9587" y="1724082"/>
            <a:ext cx="7527463" cy="26940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69721" y="1147299"/>
            <a:ext cx="546271" cy="546271"/>
            <a:chOff x="8869721" y="1147299"/>
            <a:chExt cx="546271" cy="5462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8869721" y="1147299"/>
              <a:ext cx="546271" cy="5462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34052" y="-21563"/>
            <a:ext cx="2817610" cy="249236"/>
            <a:chOff x="7734052" y="-21563"/>
            <a:chExt cx="2817610" cy="2492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734052" y="-21563"/>
              <a:ext cx="2817610" cy="24923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2982" y="244139"/>
            <a:ext cx="1661446" cy="5079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2596" y="3495806"/>
            <a:ext cx="5938856" cy="5101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02531" y="5956549"/>
            <a:ext cx="2179008" cy="269401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2880000">
            <a:off x="11251847" y="5836267"/>
            <a:ext cx="2197361" cy="269401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43833" y="5763242"/>
            <a:ext cx="1796745" cy="182712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99461" y="7350600"/>
            <a:ext cx="2034591" cy="79212"/>
            <a:chOff x="2199461" y="7350600"/>
            <a:chExt cx="2034591" cy="7921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99461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69929" y="5396399"/>
            <a:ext cx="1797324" cy="244834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125562" y="7350600"/>
            <a:ext cx="2034591" cy="79212"/>
            <a:chOff x="8125562" y="7350600"/>
            <a:chExt cx="2034591" cy="7921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25562" y="7350600"/>
              <a:ext cx="2034591" cy="7921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52451" y="5396399"/>
            <a:ext cx="1797741" cy="244834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51662" y="7350600"/>
            <a:ext cx="2034591" cy="79212"/>
            <a:chOff x="14051662" y="7350600"/>
            <a:chExt cx="2034591" cy="792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051662" y="7350600"/>
              <a:ext cx="2034591" cy="792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7602" y="1253183"/>
            <a:ext cx="546271" cy="546271"/>
            <a:chOff x="1257602" y="1253183"/>
            <a:chExt cx="546271" cy="546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4540000">
              <a:off x="1257602" y="1253183"/>
              <a:ext cx="546271" cy="546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743" y="2156076"/>
            <a:ext cx="2817610" cy="249236"/>
            <a:chOff x="989743" y="2156076"/>
            <a:chExt cx="2817610" cy="249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4540000">
              <a:off x="989743" y="2156076"/>
              <a:ext cx="2817610" cy="2492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24540000">
            <a:off x="1213390" y="2099138"/>
            <a:ext cx="1427801" cy="5079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1759" y="1236332"/>
            <a:ext cx="746770" cy="12368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45673" y="1025368"/>
            <a:ext cx="9591411" cy="269401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2310" y="2588607"/>
            <a:ext cx="6734756" cy="5101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75976" y="7151067"/>
            <a:ext cx="1108615" cy="62074"/>
            <a:chOff x="5275976" y="7151067"/>
            <a:chExt cx="1108615" cy="620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80000">
              <a:off x="5275976" y="7151067"/>
              <a:ext cx="1108615" cy="620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89598" y="6465152"/>
            <a:ext cx="4909194" cy="19601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97295" y="7447083"/>
            <a:ext cx="5540525" cy="45713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01124" y="7151067"/>
            <a:ext cx="1108615" cy="62074"/>
            <a:chOff x="11901124" y="7151067"/>
            <a:chExt cx="1108615" cy="620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80000">
              <a:off x="11901124" y="7151067"/>
              <a:ext cx="1108615" cy="620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5407" y="6612166"/>
            <a:ext cx="1806557" cy="3397140"/>
            <a:chOff x="1145407" y="6612166"/>
            <a:chExt cx="1806557" cy="33971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5407" y="6612166"/>
              <a:ext cx="1806557" cy="33971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51963" y="6612166"/>
            <a:ext cx="3037766" cy="3397140"/>
            <a:chOff x="2951963" y="6612166"/>
            <a:chExt cx="3037766" cy="33971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51963" y="6612166"/>
              <a:ext cx="3037766" cy="33971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30493" y="3425690"/>
            <a:ext cx="3663140" cy="3027857"/>
            <a:chOff x="3830493" y="3425690"/>
            <a:chExt cx="3663140" cy="3027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30493" y="3425690"/>
              <a:ext cx="3663140" cy="3027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39922" y="4395653"/>
            <a:ext cx="4845792" cy="6171429"/>
            <a:chOff x="13439922" y="4395653"/>
            <a:chExt cx="4845792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39922" y="4395653"/>
              <a:ext cx="4845792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84393" y="5312169"/>
            <a:ext cx="3871038" cy="4955649"/>
            <a:chOff x="8584393" y="5312169"/>
            <a:chExt cx="3871038" cy="495564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84393" y="5312169"/>
              <a:ext cx="3871038" cy="49556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3654" y="742498"/>
            <a:ext cx="6445610" cy="269401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6491" y="2480910"/>
            <a:ext cx="5142956" cy="5101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4748" y="4884844"/>
            <a:ext cx="7661678" cy="2039836"/>
            <a:chOff x="1314748" y="4884844"/>
            <a:chExt cx="7661678" cy="203983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748" y="4884844"/>
              <a:ext cx="7661678" cy="20398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09288" y="4884844"/>
            <a:ext cx="7661678" cy="2039836"/>
            <a:chOff x="9309288" y="4884844"/>
            <a:chExt cx="7661678" cy="203983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09288" y="4884844"/>
              <a:ext cx="7661678" cy="20398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4748" y="7079453"/>
            <a:ext cx="7661678" cy="2039836"/>
            <a:chOff x="1314748" y="7079453"/>
            <a:chExt cx="7661678" cy="20398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4748" y="7079453"/>
              <a:ext cx="7661678" cy="20398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8563" y="3169001"/>
            <a:ext cx="2892145" cy="12063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345306" y="1276212"/>
            <a:ext cx="546271" cy="546271"/>
            <a:chOff x="16345306" y="1276212"/>
            <a:chExt cx="546271" cy="5462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9140000">
              <a:off x="16345306" y="1276212"/>
              <a:ext cx="546271" cy="5462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455261" y="2292540"/>
            <a:ext cx="2817610" cy="249236"/>
            <a:chOff x="14455261" y="2292540"/>
            <a:chExt cx="2817610" cy="2492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9140000">
              <a:off x="14455261" y="2292540"/>
              <a:ext cx="2817610" cy="24923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9140000">
            <a:off x="15074904" y="1689075"/>
            <a:ext cx="1427801" cy="5079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309909" y="1144557"/>
            <a:ext cx="755525" cy="12368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24706" y="5322811"/>
            <a:ext cx="2326567" cy="7618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45601" y="5881563"/>
            <a:ext cx="4006793" cy="5079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292192" y="5322811"/>
            <a:ext cx="2655435" cy="7618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311239" y="5881563"/>
            <a:ext cx="4229543" cy="87616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26554" y="7487497"/>
            <a:ext cx="2761485" cy="7618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45601" y="8046239"/>
            <a:ext cx="3561293" cy="8761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2691" y="5338115"/>
            <a:ext cx="822898" cy="834930"/>
            <a:chOff x="2042691" y="5338115"/>
            <a:chExt cx="822898" cy="83493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42691" y="5338115"/>
              <a:ext cx="822898" cy="8349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61584" y="5429823"/>
            <a:ext cx="776280" cy="743222"/>
            <a:chOff x="10061584" y="5429823"/>
            <a:chExt cx="776280" cy="7432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61584" y="5429823"/>
              <a:ext cx="776280" cy="7432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042691" y="7875681"/>
            <a:ext cx="833783" cy="447381"/>
            <a:chOff x="2042691" y="7875681"/>
            <a:chExt cx="833783" cy="44738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42691" y="7875681"/>
              <a:ext cx="833783" cy="447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-9524"/>
            <a:ext cx="18304762" cy="10304762"/>
            <a:chOff x="-9524" y="-9524"/>
            <a:chExt cx="18304762" cy="10304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-9524"/>
              <a:ext cx="18304762" cy="10304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41961" y="541774"/>
            <a:ext cx="7697807" cy="4205226"/>
            <a:chOff x="8241961" y="541774"/>
            <a:chExt cx="7697807" cy="42052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41961" y="541774"/>
              <a:ext cx="7697807" cy="42052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23344" y="5864691"/>
            <a:ext cx="8360736" cy="4567377"/>
            <a:chOff x="2123344" y="5864691"/>
            <a:chExt cx="8360736" cy="45673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123344" y="5864691"/>
              <a:ext cx="8360736" cy="45673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42987" y="1892472"/>
            <a:ext cx="1009216" cy="1503831"/>
            <a:chOff x="10342987" y="1892472"/>
            <a:chExt cx="1009216" cy="150383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0489912" y="2039397"/>
              <a:ext cx="715366" cy="715366"/>
              <a:chOff x="10489912" y="2039397"/>
              <a:chExt cx="715366" cy="71536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4540000">
                <a:off x="10489912" y="2039397"/>
                <a:ext cx="715366" cy="715366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48965" y="1964780"/>
              <a:ext cx="1141735" cy="184712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91573" y="1749618"/>
            <a:ext cx="3180195" cy="19047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836186" y="7996681"/>
            <a:ext cx="1108615" cy="62074"/>
            <a:chOff x="8836186" y="7996681"/>
            <a:chExt cx="1108615" cy="6207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80000">
              <a:off x="8836186" y="7996681"/>
              <a:ext cx="1108615" cy="6207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46898" y="7452166"/>
            <a:ext cx="4048650" cy="19047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67736" y="8017297"/>
            <a:ext cx="1108615" cy="62074"/>
            <a:chOff x="14867736" y="8017297"/>
            <a:chExt cx="1108615" cy="620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80000">
              <a:off x="14867736" y="8017297"/>
              <a:ext cx="1108615" cy="6207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34882" y="7401226"/>
            <a:ext cx="1009216" cy="1494307"/>
            <a:chOff x="3234882" y="7401226"/>
            <a:chExt cx="1009216" cy="149430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381807" y="7548151"/>
              <a:ext cx="715366" cy="715366"/>
              <a:chOff x="3381807" y="7548151"/>
              <a:chExt cx="715366" cy="7153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4540000">
                <a:off x="3381807" y="7548151"/>
                <a:ext cx="715366" cy="71536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50384" y="7464011"/>
              <a:ext cx="1141735" cy="18471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882754" y="2468626"/>
            <a:ext cx="1108615" cy="62074"/>
            <a:chOff x="1882754" y="2468626"/>
            <a:chExt cx="1108615" cy="6207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80000">
              <a:off x="1882754" y="2468626"/>
              <a:ext cx="1108615" cy="6207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71540" y="5260992"/>
            <a:ext cx="5904662" cy="5142857"/>
            <a:chOff x="10871540" y="5260992"/>
            <a:chExt cx="5904662" cy="514285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71540" y="5260992"/>
              <a:ext cx="5904662" cy="514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680946" y="1954634"/>
            <a:ext cx="1108615" cy="62074"/>
            <a:chOff x="7680946" y="1954634"/>
            <a:chExt cx="1108615" cy="6207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680000">
              <a:off x="7680946" y="1954634"/>
              <a:ext cx="1108615" cy="6207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86456" y="2644388"/>
            <a:ext cx="1261139" cy="177652"/>
            <a:chOff x="9586456" y="2644388"/>
            <a:chExt cx="1261139" cy="17765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586456" y="2644388"/>
              <a:ext cx="1261139" cy="17765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22145" y="7147065"/>
            <a:ext cx="1565068" cy="177652"/>
            <a:chOff x="5822145" y="7147065"/>
            <a:chExt cx="1565068" cy="17765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22145" y="7147065"/>
              <a:ext cx="1565068" cy="17765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097469" y="412547"/>
            <a:ext cx="5311543" cy="5354425"/>
            <a:chOff x="2097469" y="412547"/>
            <a:chExt cx="5311543" cy="535442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097469" y="412547"/>
              <a:ext cx="5311543" cy="5354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4699" y="-488769"/>
            <a:ext cx="10666667" cy="2659479"/>
            <a:chOff x="8294699" y="-488769"/>
            <a:chExt cx="10666667" cy="2659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4699" y="-488769"/>
              <a:ext cx="10666667" cy="2659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31580" y="1161917"/>
            <a:ext cx="2000000" cy="249236"/>
            <a:chOff x="8531580" y="1161917"/>
            <a:chExt cx="2000000" cy="249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531580" y="1161917"/>
              <a:ext cx="2000000" cy="2492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93319" y="1771518"/>
            <a:ext cx="5142956" cy="5101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62993" y="-141230"/>
            <a:ext cx="2759407" cy="1883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0782" y="1234323"/>
            <a:ext cx="1725067" cy="177652"/>
            <a:chOff x="-210782" y="1234323"/>
            <a:chExt cx="1725067" cy="1776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210782" y="1234323"/>
              <a:ext cx="1725067" cy="177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0477" y="1111782"/>
            <a:ext cx="1962232" cy="4825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87315" y="2624819"/>
            <a:ext cx="4499138" cy="6171429"/>
            <a:chOff x="2787315" y="2624819"/>
            <a:chExt cx="4499138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7315" y="2624819"/>
              <a:ext cx="4499138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2208" y="2624819"/>
            <a:ext cx="3966470" cy="5742024"/>
            <a:chOff x="12162208" y="2624819"/>
            <a:chExt cx="3966470" cy="5742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62208" y="2624819"/>
              <a:ext cx="3966470" cy="5742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4699" y="-488769"/>
            <a:ext cx="10666667" cy="2659479"/>
            <a:chOff x="8294699" y="-488769"/>
            <a:chExt cx="10666667" cy="2659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4699" y="-488769"/>
              <a:ext cx="10666667" cy="2659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2764" y="1458605"/>
            <a:ext cx="2000000" cy="249236"/>
            <a:chOff x="8332764" y="1458605"/>
            <a:chExt cx="2000000" cy="249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332764" y="1458605"/>
              <a:ext cx="2000000" cy="2492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4533" y="1883611"/>
            <a:ext cx="5142956" cy="5101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3469" y="44614"/>
            <a:ext cx="2393028" cy="1883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0782" y="1234323"/>
            <a:ext cx="1725067" cy="177652"/>
            <a:chOff x="-210782" y="1234323"/>
            <a:chExt cx="1725067" cy="1776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210782" y="1234323"/>
              <a:ext cx="1725067" cy="177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0477" y="1111782"/>
            <a:ext cx="877452" cy="4825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598019" y="4127111"/>
            <a:ext cx="6171429" cy="4345425"/>
            <a:chOff x="6598019" y="4127111"/>
            <a:chExt cx="6171429" cy="43454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8019" y="4127111"/>
              <a:ext cx="6171429" cy="43454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4699" y="-488769"/>
            <a:ext cx="10666667" cy="2659479"/>
            <a:chOff x="8294699" y="-488769"/>
            <a:chExt cx="10666667" cy="26594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4699" y="-488769"/>
              <a:ext cx="10666667" cy="265947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2764" y="1458605"/>
            <a:ext cx="2000000" cy="249236"/>
            <a:chOff x="8332764" y="1458605"/>
            <a:chExt cx="2000000" cy="249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332764" y="1458605"/>
              <a:ext cx="2000000" cy="24923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94533" y="1883611"/>
            <a:ext cx="5142956" cy="5101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3465" y="44614"/>
            <a:ext cx="3119511" cy="18830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0782" y="1234323"/>
            <a:ext cx="1725067" cy="177652"/>
            <a:chOff x="-210782" y="1234323"/>
            <a:chExt cx="1725067" cy="1776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210782" y="1234323"/>
              <a:ext cx="1725067" cy="1776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0477" y="1111782"/>
            <a:ext cx="2208365" cy="4825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42318" y="3813051"/>
            <a:ext cx="6171429" cy="5142857"/>
            <a:chOff x="10542318" y="3813051"/>
            <a:chExt cx="6171429" cy="5142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2318" y="3813051"/>
              <a:ext cx="6171429" cy="5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4286" y="5142857"/>
            <a:ext cx="6171429" cy="3214699"/>
            <a:chOff x="1514286" y="5142857"/>
            <a:chExt cx="6171429" cy="32146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4286" y="5142857"/>
              <a:ext cx="6171429" cy="3214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최종">
            <a:hlinkClick r:id="" action="ppaction://media"/>
            <a:extLst>
              <a:ext uri="{FF2B5EF4-FFF2-40B4-BE49-F238E27FC236}">
                <a16:creationId xmlns:a16="http://schemas.microsoft.com/office/drawing/2014/main" id="{5AC6F230-E318-4601-874F-62B4414795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2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4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333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정재현</cp:lastModifiedBy>
  <cp:revision>2</cp:revision>
  <dcterms:created xsi:type="dcterms:W3CDTF">2021-11-04T18:02:35Z</dcterms:created>
  <dcterms:modified xsi:type="dcterms:W3CDTF">2021-11-04T09:04:31Z</dcterms:modified>
</cp:coreProperties>
</file>